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2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rkIgL93o4tM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nqwuau1gM-k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lS8OIwWaSqk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TjLWBHkThcI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video" Target="https://www.youtube.com/embed/XPZ16SwNk4s" TargetMode="External"/><Relationship Id="rId2" Type="http://schemas.openxmlformats.org/officeDocument/2006/relationships/video" Target="https://www.youtube.com/embed/Zun3jC6PzW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Using Switches to Program A candy Sorter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Designed for use with LMS EV3 programming and building environment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80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color sensor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2" y="1837765"/>
            <a:ext cx="3310128" cy="801892"/>
          </a:xfrm>
        </p:spPr>
        <p:txBody>
          <a:bodyPr/>
          <a:lstStyle/>
          <a:p>
            <a:r>
              <a:rPr lang="en-US" dirty="0" smtClean="0"/>
              <a:t>Hold it close to color (about half inch)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1475511" y="6505076"/>
            <a:ext cx="3310128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1" y="1837765"/>
            <a:ext cx="6977169" cy="801892"/>
          </a:xfrm>
        </p:spPr>
        <p:txBody>
          <a:bodyPr/>
          <a:lstStyle/>
          <a:p>
            <a:r>
              <a:rPr lang="en-US" dirty="0" smtClean="0"/>
              <a:t>On the brick, navigate to port view, choose the sensor, then make sure you choose the right mode</a:t>
            </a:r>
            <a:endParaRPr lang="en-US" dirty="0"/>
          </a:p>
        </p:txBody>
      </p:sp>
      <p:pic>
        <p:nvPicPr>
          <p:cNvPr id="3074" name="Picture 2" descr="http://www.legorobotik.ch/EV3Autonom/bilder/ev3Colorstr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4" y="2974830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frel.co.jp/cms/wp-content/uploads/2013/04/onbrick_col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6615" r="4716" b="5815"/>
          <a:stretch/>
        </p:blipFill>
        <p:spPr bwMode="auto">
          <a:xfrm>
            <a:off x="8764471" y="2986326"/>
            <a:ext cx="2769438" cy="18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10829" r="8141"/>
          <a:stretch/>
        </p:blipFill>
        <p:spPr>
          <a:xfrm>
            <a:off x="3995930" y="2974830"/>
            <a:ext cx="2078182" cy="2222163"/>
          </a:xfrm>
          <a:prstGeom prst="rect">
            <a:avLst/>
          </a:prstGeom>
        </p:spPr>
      </p:pic>
      <p:pic>
        <p:nvPicPr>
          <p:cNvPr id="3082" name="Picture 10" descr="http://curriculum.cs2n.org/robotc_ev3/lesson/media_images/try_6-3_ev3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11987" r="7972" b="9140"/>
          <a:stretch/>
        </p:blipFill>
        <p:spPr bwMode="auto">
          <a:xfrm>
            <a:off x="6120428" y="2989730"/>
            <a:ext cx="2597727" cy="18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2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color sensor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2" y="1837765"/>
            <a:ext cx="3310128" cy="801892"/>
          </a:xfrm>
        </p:spPr>
        <p:txBody>
          <a:bodyPr/>
          <a:lstStyle/>
          <a:p>
            <a:r>
              <a:rPr lang="en-US" dirty="0" smtClean="0"/>
              <a:t>Hold it close to color (about half inch)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1475511" y="6505076"/>
            <a:ext cx="3310128" cy="273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1" y="1837765"/>
            <a:ext cx="6977169" cy="801892"/>
          </a:xfrm>
        </p:spPr>
        <p:txBody>
          <a:bodyPr/>
          <a:lstStyle/>
          <a:p>
            <a:r>
              <a:rPr lang="en-US" dirty="0" smtClean="0"/>
              <a:t>Using the EV3 software or iPad App you click on the bottom right to get to port view</a:t>
            </a:r>
            <a:endParaRPr lang="en-US" dirty="0"/>
          </a:p>
        </p:txBody>
      </p:sp>
      <p:pic>
        <p:nvPicPr>
          <p:cNvPr id="3074" name="Picture 2" descr="http://www.legorobotik.ch/EV3Autonom/bilder/ev3Colorstr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4" y="2974830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4.mzstatic.com/us/r30/Purple1/v4/b1/b2/37/b1b2377d-dd2a-9a3c-dbb9-3800f4020ff5/screen480x4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21" y="2974830"/>
            <a:ext cx="2923398" cy="21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317" t="38233"/>
          <a:stretch/>
        </p:blipFill>
        <p:spPr>
          <a:xfrm>
            <a:off x="7356764" y="2989729"/>
            <a:ext cx="3663503" cy="21776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847609" y="3938155"/>
            <a:ext cx="41564" cy="800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481379" y="3293918"/>
            <a:ext cx="20782" cy="1177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63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Using your color sensor what readings do you get for your gumball/candy?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994320"/>
              </p:ext>
            </p:extLst>
          </p:nvPr>
        </p:nvGraphicFramePr>
        <p:xfrm>
          <a:off x="1336704" y="2032577"/>
          <a:ext cx="9095076" cy="3308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692"/>
                <a:gridCol w="3031692"/>
                <a:gridCol w="3031692"/>
              </a:tblGrid>
              <a:tr h="472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Reflective</a:t>
                      </a:r>
                      <a:r>
                        <a:rPr lang="en-US" baseline="0" dirty="0" smtClean="0"/>
                        <a:t> Light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 Mode</a:t>
                      </a:r>
                      <a:endParaRPr lang="en-US" dirty="0"/>
                    </a:p>
                  </a:txBody>
                  <a:tcPr/>
                </a:tc>
              </a:tr>
              <a:tr h="4726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6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6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6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6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6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35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switch is found in the orange flow palette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39" y="1837765"/>
            <a:ext cx="8032606" cy="28635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263245" y="1153391"/>
            <a:ext cx="1433946" cy="2337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6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A Switch checks a condition, then chooses a path based on that condition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993969" y="2036618"/>
            <a:ext cx="5088713" cy="3337967"/>
          </a:xfrm>
        </p:spPr>
        <p:txBody>
          <a:bodyPr/>
          <a:lstStyle/>
          <a:p>
            <a:r>
              <a:rPr lang="en-US" dirty="0" smtClean="0"/>
              <a:t>Choose what type of switch you want</a:t>
            </a:r>
          </a:p>
          <a:p>
            <a:r>
              <a:rPr lang="en-US" dirty="0" smtClean="0"/>
              <a:t>This is a touch sensor switch</a:t>
            </a:r>
          </a:p>
          <a:p>
            <a:r>
              <a:rPr lang="en-US" dirty="0" smtClean="0"/>
              <a:t>It will “choose” what action to take based on the condition of the touch sensor in port 1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4262" t="13105" r="48237" b="4558"/>
          <a:stretch/>
        </p:blipFill>
        <p:spPr bwMode="auto">
          <a:xfrm>
            <a:off x="685801" y="2036618"/>
            <a:ext cx="4401416" cy="3875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1735282" y="2473036"/>
            <a:ext cx="4426527" cy="11222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8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7" y="83127"/>
            <a:ext cx="10396882" cy="1158140"/>
          </a:xfrm>
        </p:spPr>
        <p:txBody>
          <a:bodyPr/>
          <a:lstStyle/>
          <a:p>
            <a:pPr algn="ctr"/>
            <a:r>
              <a:rPr lang="en-US" dirty="0" smtClean="0"/>
              <a:t>Two choices – Compare mode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64135" y="2053005"/>
            <a:ext cx="5086538" cy="33111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Touch sensor is set to “push in” </a:t>
            </a:r>
          </a:p>
          <a:p>
            <a:r>
              <a:rPr lang="en-US" dirty="0" smtClean="0"/>
              <a:t>That’s the “true” statement</a:t>
            </a:r>
          </a:p>
          <a:p>
            <a:r>
              <a:rPr lang="en-US" dirty="0" smtClean="0"/>
              <a:t>Think “true” = “top”</a:t>
            </a:r>
          </a:p>
          <a:p>
            <a:r>
              <a:rPr lang="en-US" dirty="0" smtClean="0"/>
              <a:t>It will do what’s on top (in this case show the smile image) if the statement is true</a:t>
            </a:r>
          </a:p>
          <a:p>
            <a:r>
              <a:rPr lang="en-US" dirty="0" smtClean="0"/>
              <a:t>If touch sensor is not pushed in (false) the bottom action is chosen (display sad image)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71" y="1382424"/>
            <a:ext cx="58293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868390" y="858051"/>
            <a:ext cx="4575799" cy="3311189"/>
          </a:xfrm>
        </p:spPr>
        <p:txBody>
          <a:bodyPr/>
          <a:lstStyle/>
          <a:p>
            <a:r>
              <a:rPr lang="en-US" dirty="0" smtClean="0"/>
              <a:t>By placing switch in a loop, you can continuously change the displayed image</a:t>
            </a:r>
          </a:p>
          <a:p>
            <a:r>
              <a:rPr lang="en-US" dirty="0" smtClean="0"/>
              <a:t>When touch sensor is pushed in, it will show the smile image</a:t>
            </a:r>
          </a:p>
          <a:p>
            <a:r>
              <a:rPr lang="en-US" dirty="0" smtClean="0"/>
              <a:t>When touch sensor is out, it will show the sad image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61863"/>
            <a:ext cx="5770021" cy="454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4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85" y="685800"/>
            <a:ext cx="11344870" cy="1158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</a:t>
            </a:r>
            <a:r>
              <a:rPr lang="en-US" dirty="0" smtClean="0"/>
              <a:t>Program a </a:t>
            </a:r>
            <a:r>
              <a:rPr lang="en-US" dirty="0" smtClean="0"/>
              <a:t>color sensor switch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Choose the correct mode</a:t>
            </a:r>
          </a:p>
          <a:p>
            <a:r>
              <a:rPr lang="en-US" sz="3200" dirty="0" smtClean="0"/>
              <a:t>Choose color Sensor</a:t>
            </a:r>
          </a:p>
          <a:p>
            <a:r>
              <a:rPr lang="en-US" sz="3200" dirty="0" smtClean="0"/>
              <a:t>Then choose measure</a:t>
            </a:r>
          </a:p>
          <a:p>
            <a:r>
              <a:rPr lang="en-US" sz="3200" dirty="0" smtClean="0"/>
              <a:t>Then choose color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1442" t="13961" r="15064" b="5129"/>
          <a:stretch/>
        </p:blipFill>
        <p:spPr bwMode="auto">
          <a:xfrm>
            <a:off x="914400" y="1843940"/>
            <a:ext cx="3301999" cy="3312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62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996145" y="1620886"/>
            <a:ext cx="5086538" cy="37536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can choose a default (What the program should always do if nothing is happening)</a:t>
            </a:r>
          </a:p>
          <a:p>
            <a:r>
              <a:rPr lang="en-US" dirty="0" smtClean="0"/>
              <a:t>Click this circle to assign a case to be the default</a:t>
            </a:r>
          </a:p>
          <a:p>
            <a:r>
              <a:rPr lang="en-US" dirty="0" smtClean="0"/>
              <a:t>In this example if no color is sensed, the motors will stop</a:t>
            </a:r>
          </a:p>
          <a:p>
            <a:r>
              <a:rPr lang="en-US" dirty="0" smtClean="0"/>
              <a:t>If black is sensed the motors will turn on for 1 rotation at half power (50)</a:t>
            </a:r>
          </a:p>
          <a:p>
            <a:r>
              <a:rPr lang="en-US" dirty="0" smtClean="0"/>
              <a:t>But if another color is sensed, the motors will also stop, because that is the default position and we haven’t added other colors yet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 Sensor Switch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620886"/>
            <a:ext cx="4667250" cy="375369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377045" y="1766455"/>
            <a:ext cx="2836719" cy="61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97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6345302" cy="2023252"/>
          </a:xfrm>
        </p:spPr>
        <p:txBody>
          <a:bodyPr/>
          <a:lstStyle/>
          <a:p>
            <a:r>
              <a:rPr lang="en-US" dirty="0" smtClean="0"/>
              <a:t>Adding more colors/conditions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10135"/>
          <a:stretch>
            <a:fillRect/>
          </a:stretch>
        </p:blipFill>
        <p:spPr>
          <a:xfrm>
            <a:off x="7356765" y="0"/>
            <a:ext cx="4135580" cy="507153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96192" y="1620983"/>
            <a:ext cx="6345301" cy="345055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If you wish to add more conditions, click the plus 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You can add as many as you like (but you only have a few different colors, so you are limited)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In this example I have kept motors stop as my default action (and also the no color action)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If blue is sensed, my motors turn forward for one rotation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If green is sensed, my motors turn backwards for one rotation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25491" y="675409"/>
            <a:ext cx="1911927" cy="1049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75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Candy Sorters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</a:t>
            </a:r>
            <a:endParaRPr lang="en-US" dirty="0"/>
          </a:p>
        </p:txBody>
      </p:sp>
      <p:pic>
        <p:nvPicPr>
          <p:cNvPr id="7" name="rkIgL93o4tM"/>
          <p:cNvPicPr>
            <a:picLocks noGrp="1" noRot="1" noChangeAspect="1"/>
          </p:cNvPicPr>
          <p:nvPr>
            <p:ph sz="quarter" idx="13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How does this sort the candy?</a:t>
            </a:r>
          </a:p>
          <a:p>
            <a:r>
              <a:rPr lang="en-US" dirty="0" smtClean="0"/>
              <a:t>What is one part you really like about it?</a:t>
            </a:r>
          </a:p>
          <a:p>
            <a:r>
              <a:rPr lang="en-US" dirty="0" smtClean="0"/>
              <a:t>What is one weak point in the build?</a:t>
            </a:r>
          </a:p>
          <a:p>
            <a:r>
              <a:rPr lang="en-US" dirty="0" smtClean="0"/>
              <a:t>What is one thing you would change to improve the machine?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 – helpful hints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 switch with several colors won’t be enough.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The switch will have to be a part of a larger more complex program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Work on one part of the program at a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Test one color at a time rather than trying to write the program for all colors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Solid building is important – if parts move weakly, or are not supported, or are not solid, it won’t 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Use cross bracing to support your structure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Connect motors so they spin axles rather than motors spinning around axles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Color sensor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Must be close (1/4 inch is good) to object it will detect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Must be static, a color sensor that moves or swivels will not 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Constantly check and recheck your 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7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Candy Sorters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How does this sort the candy?</a:t>
            </a:r>
          </a:p>
          <a:p>
            <a:r>
              <a:rPr lang="en-US" dirty="0" smtClean="0"/>
              <a:t>What is one part you really like about it?</a:t>
            </a:r>
          </a:p>
          <a:p>
            <a:r>
              <a:rPr lang="en-US" dirty="0" smtClean="0"/>
              <a:t>What is one weak point in the build?</a:t>
            </a:r>
          </a:p>
          <a:p>
            <a:r>
              <a:rPr lang="en-US" dirty="0"/>
              <a:t>What is one thing you would change to improve the machine?</a:t>
            </a:r>
          </a:p>
        </p:txBody>
      </p:sp>
      <p:pic>
        <p:nvPicPr>
          <p:cNvPr id="8" name="nqwuau1gM-k"/>
          <p:cNvPicPr>
            <a:picLocks noGrp="1" noRot="1" noChangeAspect="1"/>
          </p:cNvPicPr>
          <p:nvPr>
            <p:ph sz="quarter" idx="13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7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Candy Sorters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How does this sort the candy?</a:t>
            </a:r>
          </a:p>
          <a:p>
            <a:r>
              <a:rPr lang="en-US" dirty="0" smtClean="0"/>
              <a:t>What is one part you really like about it?</a:t>
            </a:r>
          </a:p>
          <a:p>
            <a:r>
              <a:rPr lang="en-US" dirty="0" smtClean="0"/>
              <a:t>What is one weak point in the build?</a:t>
            </a:r>
          </a:p>
          <a:p>
            <a:r>
              <a:rPr lang="en-US" dirty="0"/>
              <a:t>What is one thing you would change to improve the machine?</a:t>
            </a:r>
          </a:p>
        </p:txBody>
      </p:sp>
      <p:pic>
        <p:nvPicPr>
          <p:cNvPr id="7" name="lS8OIwWaSqk"/>
          <p:cNvPicPr>
            <a:picLocks noGrp="1" noRot="1" noChangeAspect="1"/>
          </p:cNvPicPr>
          <p:nvPr>
            <p:ph sz="quarter" idx="13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Candy Sorters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How does this sort the candy?</a:t>
            </a:r>
          </a:p>
          <a:p>
            <a:r>
              <a:rPr lang="en-US" dirty="0" smtClean="0"/>
              <a:t>What is one part you really like about it?</a:t>
            </a:r>
          </a:p>
          <a:p>
            <a:r>
              <a:rPr lang="en-US" dirty="0" smtClean="0"/>
              <a:t>What is one weak point in the build?</a:t>
            </a:r>
          </a:p>
          <a:p>
            <a:r>
              <a:rPr lang="en-US" dirty="0"/>
              <a:t>What is one thing you would change to improve the machine?</a:t>
            </a:r>
          </a:p>
        </p:txBody>
      </p:sp>
      <p:pic>
        <p:nvPicPr>
          <p:cNvPr id="8" name="TjLWBHkThcI"/>
          <p:cNvPicPr>
            <a:picLocks noGrp="1" noRot="1" noChangeAspect="1"/>
          </p:cNvPicPr>
          <p:nvPr>
            <p:ph sz="quarter" idx="13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4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232" y="207817"/>
            <a:ext cx="3052563" cy="78970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Different </a:t>
            </a:r>
            <a:r>
              <a:rPr lang="en-US" sz="2000" dirty="0" err="1" smtClean="0"/>
              <a:t>STyle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Watch</a:t>
            </a:r>
            <a:endParaRPr lang="en-US" dirty="0"/>
          </a:p>
        </p:txBody>
      </p:sp>
      <p:pic>
        <p:nvPicPr>
          <p:cNvPr id="9" name="XPZ16SwNk4s"/>
          <p:cNvPicPr>
            <a:picLocks noGrp="1" noRot="1" noChangeAspect="1"/>
          </p:cNvPicPr>
          <p:nvPr>
            <p:ph sz="quarter" idx="14"/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6251575" y="2832100"/>
            <a:ext cx="4572000" cy="2571750"/>
          </a:xfrm>
          <a:prstGeom prst="rect">
            <a:avLst/>
          </a:prstGeom>
        </p:spPr>
      </p:pic>
      <p:pic>
        <p:nvPicPr>
          <p:cNvPr id="7" name="Zun3jC6PzWY"/>
          <p:cNvPicPr>
            <a:picLocks noGrp="1" noRot="1" noChangeAspect="1"/>
          </p:cNvPicPr>
          <p:nvPr>
            <p:ph sz="quarter" idx="13"/>
            <a:quickTimeFile r:link="rId2"/>
          </p:nvPr>
        </p:nvPicPr>
        <p:blipFill>
          <a:blip r:embed="rId5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7439" y="997526"/>
            <a:ext cx="6054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two groups used the reflective property of the gumballs to sort them into “cool” and “warm” colors. What are the advantages and disadvantages of doing it this way?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4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23843"/>
            <a:ext cx="10394706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EV3 Color Sensor </a:t>
            </a:r>
            <a:br>
              <a:rPr lang="en-US" dirty="0" smtClean="0"/>
            </a:br>
            <a:r>
              <a:rPr lang="en-US" dirty="0" smtClean="0"/>
              <a:t>3 Modes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Ambient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It can detect the overall amount of light in a room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Reflective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One bulb “shoots” a beam of light at a surface, the other bulb “reads” the percentage of light reflected back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70380" y="2073786"/>
            <a:ext cx="3310128" cy="576262"/>
          </a:xfrm>
        </p:spPr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smtClean="0"/>
              <a:t>The color sensor can detect black, white, red, blue, green, yellow, and “no color”</a:t>
            </a:r>
            <a:endParaRPr lang="en-US" dirty="0"/>
          </a:p>
        </p:txBody>
      </p:sp>
      <p:sp>
        <p:nvSpPr>
          <p:cNvPr id="9" name="AutoShape 2" descr="Image result for ev3 color sensor"/>
          <p:cNvSpPr>
            <a:spLocks noChangeAspect="1" noChangeArrowheads="1"/>
          </p:cNvSpPr>
          <p:nvPr/>
        </p:nvSpPr>
        <p:spPr bwMode="auto">
          <a:xfrm>
            <a:off x="155575" y="-4064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533" y="759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65" y="3501736"/>
            <a:ext cx="2266262" cy="2005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66" y="3501736"/>
            <a:ext cx="2333778" cy="2005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54" y="3501736"/>
            <a:ext cx="2333779" cy="20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7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 color mode it works best with LEGO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6" y="2063750"/>
            <a:ext cx="3311525" cy="33115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82" y="2053153"/>
            <a:ext cx="3345873" cy="3322122"/>
          </a:xfrm>
        </p:spPr>
      </p:pic>
    </p:spTree>
    <p:extLst>
      <p:ext uri="{BB962C8B-B14F-4D97-AF65-F5344CB8AC3E}">
        <p14:creationId xmlns:p14="http://schemas.microsoft.com/office/powerpoint/2010/main" val="325885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Example these dark blue gumballs might be read as black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Don’t try to force the software to read the “correct” color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Instead, accurately record the color it says an object is and use that throughout your program</a:t>
            </a:r>
            <a:endParaRPr lang="en-US" dirty="0"/>
          </a:p>
        </p:txBody>
      </p:sp>
      <p:pic>
        <p:nvPicPr>
          <p:cNvPr id="2054" name="Picture 6" descr="http://lgcdn.candyfavorites.com/media/catalog/product/cache/1/image/9df78eab33525d08d6e5fb8d27136e95/b/l/blue-gumba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6" y="640263"/>
            <a:ext cx="4644737" cy="43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86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241</TotalTime>
  <Words>923</Words>
  <Application>Microsoft Macintosh PowerPoint</Application>
  <PresentationFormat>Custom</PresentationFormat>
  <Paragraphs>101</Paragraphs>
  <Slides>20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Main Event</vt:lpstr>
      <vt:lpstr>Using Switches to Program A candy Sorter</vt:lpstr>
      <vt:lpstr>Evaluating Candy Sorters</vt:lpstr>
      <vt:lpstr>Evaluating Candy Sorters</vt:lpstr>
      <vt:lpstr>Evaluating Candy Sorters</vt:lpstr>
      <vt:lpstr>Evaluating Candy Sorters</vt:lpstr>
      <vt:lpstr>Different STyle</vt:lpstr>
      <vt:lpstr>EV3 Color Sensor  3 Modes</vt:lpstr>
      <vt:lpstr>In color mode it works best with LEGO</vt:lpstr>
      <vt:lpstr>For Example these dark blue gumballs might be read as black</vt:lpstr>
      <vt:lpstr>Using the color sensor</vt:lpstr>
      <vt:lpstr>Using the color sensor</vt:lpstr>
      <vt:lpstr>Using your color sensor what readings do you get for your gumball/candy?</vt:lpstr>
      <vt:lpstr>A switch is found in the orange flow palette </vt:lpstr>
      <vt:lpstr>A Switch checks a condition, then chooses a path based on that condition</vt:lpstr>
      <vt:lpstr>Two choices – Compare mode</vt:lpstr>
      <vt:lpstr>PowerPoint Presentation</vt:lpstr>
      <vt:lpstr>How to Program a color sensor switch</vt:lpstr>
      <vt:lpstr>Color Sensor Switch</vt:lpstr>
      <vt:lpstr>Adding more colors/conditions </vt:lpstr>
      <vt:lpstr>Now it’s your turn – helpful hints</vt:lpstr>
    </vt:vector>
  </TitlesOfParts>
  <Company>Bethel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Switches to Program A candy Sorter</dc:title>
  <dc:creator>FMS - CHOW-MILLER, IAN</dc:creator>
  <cp:lastModifiedBy>bethel</cp:lastModifiedBy>
  <cp:revision>21</cp:revision>
  <dcterms:created xsi:type="dcterms:W3CDTF">2016-06-15T16:15:21Z</dcterms:created>
  <dcterms:modified xsi:type="dcterms:W3CDTF">2016-06-19T22:36:43Z</dcterms:modified>
</cp:coreProperties>
</file>